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6800" cy="30279975"/>
  <p:notesSz cx="6858000" cy="9144000"/>
  <p:defaultTextStyle>
    <a:defPPr>
      <a:defRPr lang="en-US"/>
    </a:defPPr>
    <a:lvl1pPr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1474788" indent="-101758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2951163" indent="-203676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4427538" indent="-3055938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5903913" indent="-4075113" algn="l" defTabSz="2951163" rtl="0" eaLnBrk="0" fontAlgn="base" hangingPunct="0">
      <a:spcBef>
        <a:spcPct val="0"/>
      </a:spcBef>
      <a:spcAft>
        <a:spcPct val="0"/>
      </a:spcAft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5800"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67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595"/>
  </p:normalViewPr>
  <p:slideViewPr>
    <p:cSldViewPr>
      <p:cViewPr>
        <p:scale>
          <a:sx n="50" d="100"/>
          <a:sy n="50" d="100"/>
        </p:scale>
        <p:origin x="-54" y="-6894"/>
      </p:cViewPr>
      <p:guideLst>
        <p:guide orient="horz" pos="9537"/>
        <p:guide pos="67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89FE7831-280D-02CF-0B5A-51A70C8D250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151933-D577-2B4C-5745-C2A6956AD84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F22B53F-F067-E647-A8E6-90361F8F74BF}" type="datetimeFigureOut">
              <a:rPr lang="en-GB"/>
              <a:pPr>
                <a:defRPr/>
              </a:pPr>
              <a:t>09/06/2025</a:t>
            </a:fld>
            <a:endParaRPr lang="en-GB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95A45257-3DDA-E408-D14E-CDCAB49F6E7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E0AE1369-B92F-33CA-B81B-EEFED16CCC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en-GB" noProof="0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E2AB97-D448-D7F6-F472-90B05E9F0D8B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500F59-C715-92AC-2D95-02DFBA8355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4347D78-3B7C-324C-BF78-32C664BDF2C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lienbildplatzhalter 1">
            <a:extLst>
              <a:ext uri="{FF2B5EF4-FFF2-40B4-BE49-F238E27FC236}">
                <a16:creationId xmlns:a16="http://schemas.microsoft.com/office/drawing/2014/main" id="{E15A322D-B880-DD1D-9CFD-B4FC2AB18AB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izenplatzhalter 2">
            <a:extLst>
              <a:ext uri="{FF2B5EF4-FFF2-40B4-BE49-F238E27FC236}">
                <a16:creationId xmlns:a16="http://schemas.microsoft.com/office/drawing/2014/main" id="{708D8B62-A540-4AD3-31D8-52B2FB36B7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/>
          </a:p>
        </p:txBody>
      </p:sp>
      <p:sp>
        <p:nvSpPr>
          <p:cNvPr id="4100" name="Foliennummernplatzhalter 3">
            <a:extLst>
              <a:ext uri="{FF2B5EF4-FFF2-40B4-BE49-F238E27FC236}">
                <a16:creationId xmlns:a16="http://schemas.microsoft.com/office/drawing/2014/main" id="{216049EC-79B4-1932-D48E-CBD46B8604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8A096B66-5F99-954D-A893-8714CA0A65E7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010" y="9406420"/>
            <a:ext cx="18178780" cy="64905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020" y="17158652"/>
            <a:ext cx="14970760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476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952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428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90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38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8856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B2687-3E73-7567-4CA3-7CF061F9B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70F34-4B9A-1546-801C-260C1B0D5A9F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619426-7F0D-6043-5739-C368EC78D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EBC2BC-1F82-519E-6C51-19392C3C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78CB43-EB33-DC4B-9C48-39B6976E944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093061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56A587-FF45-95DB-248B-ABE530E98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38502-4C6A-C341-9132-2FA58A78A31B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503D30-2190-A00D-DFBD-94F0F23D3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32F803-404B-32E2-3215-D555EE7724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423F6-23F8-1C4D-BF9C-4F657E1713E5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0186642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264736" y="5355072"/>
            <a:ext cx="11254060" cy="11407560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02553" y="5355072"/>
            <a:ext cx="33405737" cy="1140756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5A63CD-CFAD-CAD3-50DC-507D880AA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A150A8-5FF7-DD4D-9BEC-1520FE112528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6AAA5-91EE-2EA0-6670-795A03D3F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2D74-94A6-AA4B-5357-9778385A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5DAAD-13FB-D74F-8362-235438BEAF97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192093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859461-5855-788B-514A-75F02CE1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A498D4-0276-CC4C-9ED4-05781DEBF8C1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53D49-A642-40F8-207B-4256DA713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A595E-39AE-120A-7F2E-0599B41A7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5AEA96-28CF-8A49-BE0C-5DB3C544808C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6867814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410" y="19457690"/>
            <a:ext cx="18178780" cy="6013939"/>
          </a:xfrm>
        </p:spPr>
        <p:txBody>
          <a:bodyPr anchor="t"/>
          <a:lstStyle>
            <a:lvl1pPr algn="l">
              <a:defRPr sz="12900" b="1" cap="all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410" y="12833948"/>
            <a:ext cx="18178780" cy="6623742"/>
          </a:xfrm>
        </p:spPr>
        <p:txBody>
          <a:bodyPr anchor="b"/>
          <a:lstStyle>
            <a:lvl1pPr marL="0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1pPr>
            <a:lvl2pPr marL="1476162" indent="0">
              <a:buNone/>
              <a:defRPr sz="5800">
                <a:solidFill>
                  <a:schemeClr val="tx1">
                    <a:tint val="75000"/>
                  </a:schemeClr>
                </a:solidFill>
              </a:defRPr>
            </a:lvl2pPr>
            <a:lvl3pPr marL="2952323" indent="0">
              <a:buNone/>
              <a:defRPr sz="5200">
                <a:solidFill>
                  <a:schemeClr val="tx1">
                    <a:tint val="75000"/>
                  </a:schemeClr>
                </a:solidFill>
              </a:defRPr>
            </a:lvl3pPr>
            <a:lvl4pPr marL="4428485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4pPr>
            <a:lvl5pPr marL="5904647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5pPr>
            <a:lvl6pPr marL="7380808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6pPr>
            <a:lvl7pPr marL="8856970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7pPr>
            <a:lvl8pPr marL="10333131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8pPr>
            <a:lvl9pPr marL="11809293" indent="0">
              <a:buNone/>
              <a:defRPr sz="4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5D2B9-6AC8-91DC-6E66-8E06BE493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3BFA63-FE39-2E48-9CAB-A13B9E753A07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E959A-317A-B162-0037-1E887260B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7EEF07-CEBB-B303-F0A9-06F3E72A7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AF5355-C1D0-3A4C-9E74-8B94B620120F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36258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2554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88899" y="31198189"/>
            <a:ext cx="22329898" cy="88232483"/>
          </a:xfrm>
        </p:spPr>
        <p:txBody>
          <a:bodyPr/>
          <a:lstStyle>
            <a:lvl1pPr>
              <a:defRPr sz="9000"/>
            </a:lvl1pPr>
            <a:lvl2pPr>
              <a:defRPr sz="7700"/>
            </a:lvl2pPr>
            <a:lvl3pPr>
              <a:defRPr sz="6500"/>
            </a:lvl3pPr>
            <a:lvl4pPr>
              <a:defRPr sz="5800"/>
            </a:lvl4pPr>
            <a:lvl5pPr>
              <a:defRPr sz="5800"/>
            </a:lvl5pPr>
            <a:lvl6pPr>
              <a:defRPr sz="5800"/>
            </a:lvl6pPr>
            <a:lvl7pPr>
              <a:defRPr sz="5800"/>
            </a:lvl7pPr>
            <a:lvl8pPr>
              <a:defRPr sz="5800"/>
            </a:lvl8pPr>
            <a:lvl9pPr>
              <a:defRPr sz="5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69B2615-365B-3F75-4BF6-92C995CDF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789868-9CD0-DF4A-BDFD-7C42AD0086DD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4D6E01A-4B01-AC41-A8FA-C6CE95BCB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4F0EB8B-4831-ACD5-0F87-49E472535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9A964E-DC9D-BA47-8590-6737F554AEE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4111166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0" y="1212603"/>
            <a:ext cx="19248120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340" y="6777950"/>
            <a:ext cx="9449551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340" y="9602677"/>
            <a:ext cx="9449551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198" y="6777950"/>
            <a:ext cx="9453263" cy="2824727"/>
          </a:xfrm>
        </p:spPr>
        <p:txBody>
          <a:bodyPr anchor="b"/>
          <a:lstStyle>
            <a:lvl1pPr marL="0" indent="0">
              <a:buNone/>
              <a:defRPr sz="7700" b="1"/>
            </a:lvl1pPr>
            <a:lvl2pPr marL="1476162" indent="0">
              <a:buNone/>
              <a:defRPr sz="6500" b="1"/>
            </a:lvl2pPr>
            <a:lvl3pPr marL="2952323" indent="0">
              <a:buNone/>
              <a:defRPr sz="5800" b="1"/>
            </a:lvl3pPr>
            <a:lvl4pPr marL="4428485" indent="0">
              <a:buNone/>
              <a:defRPr sz="5200" b="1"/>
            </a:lvl4pPr>
            <a:lvl5pPr marL="5904647" indent="0">
              <a:buNone/>
              <a:defRPr sz="5200" b="1"/>
            </a:lvl5pPr>
            <a:lvl6pPr marL="7380808" indent="0">
              <a:buNone/>
              <a:defRPr sz="5200" b="1"/>
            </a:lvl6pPr>
            <a:lvl7pPr marL="8856970" indent="0">
              <a:buNone/>
              <a:defRPr sz="5200" b="1"/>
            </a:lvl7pPr>
            <a:lvl8pPr marL="10333131" indent="0">
              <a:buNone/>
              <a:defRPr sz="5200" b="1"/>
            </a:lvl8pPr>
            <a:lvl9pPr marL="11809293" indent="0">
              <a:buNone/>
              <a:defRPr sz="5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198" y="9602677"/>
            <a:ext cx="9453263" cy="17446034"/>
          </a:xfrm>
        </p:spPr>
        <p:txBody>
          <a:bodyPr/>
          <a:lstStyle>
            <a:lvl1pPr>
              <a:defRPr sz="7700"/>
            </a:lvl1pPr>
            <a:lvl2pPr>
              <a:defRPr sz="6500"/>
            </a:lvl2pPr>
            <a:lvl3pPr>
              <a:defRPr sz="5800"/>
            </a:lvl3pPr>
            <a:lvl4pPr>
              <a:defRPr sz="5200"/>
            </a:lvl4pPr>
            <a:lvl5pPr>
              <a:defRPr sz="5200"/>
            </a:lvl5pPr>
            <a:lvl6pPr>
              <a:defRPr sz="5200"/>
            </a:lvl6pPr>
            <a:lvl7pPr>
              <a:defRPr sz="5200"/>
            </a:lvl7pPr>
            <a:lvl8pPr>
              <a:defRPr sz="5200"/>
            </a:lvl8pPr>
            <a:lvl9pPr>
              <a:defRPr sz="5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3567E7A-FDC6-5AB8-7FFE-6EE4EBDAC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4A2E33-D946-D340-ABC0-513493D27B38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ECF49B94-7E28-99AF-2AE1-F61426EFD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2A80526A-AF4E-E413-ACA5-2EA8245122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607FCA-7326-CB41-B53B-6B6FF01D6E7D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519425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F0739447-B07D-108E-3002-953DBDAF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BA5F88-0105-184D-BA6B-FF052CB6C891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6258905-9705-353D-B413-A9254DA5C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FB875FA-6D23-6EE2-8EC5-7C2F44157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F265C-36A3-BF49-A6B1-50E928097471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11354350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1ECFFA-497B-56F4-95B7-D9250A1FE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E1C0E-FC70-B049-91A3-A412322D1518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C1693549-D79F-7F24-BCDE-CB990BC7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592DC70-9711-8628-A9F5-3A29AE3B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DEFD63-9092-AA44-9C2E-CB2E2A8934D0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097540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341" y="1205591"/>
            <a:ext cx="7036110" cy="5130774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645" y="1205594"/>
            <a:ext cx="11955815" cy="25843120"/>
          </a:xfrm>
        </p:spPr>
        <p:txBody>
          <a:bodyPr/>
          <a:lstStyle>
            <a:lvl1pPr>
              <a:defRPr sz="10300"/>
            </a:lvl1pPr>
            <a:lvl2pPr>
              <a:defRPr sz="9000"/>
            </a:lvl2pPr>
            <a:lvl3pPr>
              <a:defRPr sz="7700"/>
            </a:lvl3pPr>
            <a:lvl4pPr>
              <a:defRPr sz="6500"/>
            </a:lvl4pPr>
            <a:lvl5pPr>
              <a:defRPr sz="6500"/>
            </a:lvl5pPr>
            <a:lvl6pPr>
              <a:defRPr sz="6500"/>
            </a:lvl6pPr>
            <a:lvl7pPr>
              <a:defRPr sz="6500"/>
            </a:lvl7pPr>
            <a:lvl8pPr>
              <a:defRPr sz="6500"/>
            </a:lvl8pPr>
            <a:lvl9pPr>
              <a:defRPr sz="6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341" y="6336367"/>
            <a:ext cx="7036110" cy="20712346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2E1B568-DC02-1D65-759A-216550C63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E2939-CE19-454E-9B73-2B92607A8D00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98E981F-4F90-2E49-7FA5-1F0071A09B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D339BB-1D79-8B4E-C161-70278504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CBBB0-C351-624B-BE9B-D154FFF222D3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2337311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962" y="21195982"/>
            <a:ext cx="12832080" cy="2502306"/>
          </a:xfrm>
        </p:spPr>
        <p:txBody>
          <a:bodyPr anchor="b"/>
          <a:lstStyle>
            <a:lvl1pPr algn="l">
              <a:defRPr sz="6500" b="1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962" y="2705572"/>
            <a:ext cx="12832080" cy="18167985"/>
          </a:xfrm>
        </p:spPr>
        <p:txBody>
          <a:bodyPr rtlCol="0">
            <a:normAutofit/>
          </a:bodyPr>
          <a:lstStyle>
            <a:lvl1pPr marL="0" indent="0">
              <a:buNone/>
              <a:defRPr sz="10300"/>
            </a:lvl1pPr>
            <a:lvl2pPr marL="1476162" indent="0">
              <a:buNone/>
              <a:defRPr sz="9000"/>
            </a:lvl2pPr>
            <a:lvl3pPr marL="2952323" indent="0">
              <a:buNone/>
              <a:defRPr sz="7700"/>
            </a:lvl3pPr>
            <a:lvl4pPr marL="4428485" indent="0">
              <a:buNone/>
              <a:defRPr sz="6500"/>
            </a:lvl4pPr>
            <a:lvl5pPr marL="5904647" indent="0">
              <a:buNone/>
              <a:defRPr sz="6500"/>
            </a:lvl5pPr>
            <a:lvl6pPr marL="7380808" indent="0">
              <a:buNone/>
              <a:defRPr sz="6500"/>
            </a:lvl6pPr>
            <a:lvl7pPr marL="8856970" indent="0">
              <a:buNone/>
              <a:defRPr sz="6500"/>
            </a:lvl7pPr>
            <a:lvl8pPr marL="10333131" indent="0">
              <a:buNone/>
              <a:defRPr sz="6500"/>
            </a:lvl8pPr>
            <a:lvl9pPr marL="11809293" indent="0">
              <a:buNone/>
              <a:defRPr sz="6500"/>
            </a:lvl9pPr>
          </a:lstStyle>
          <a:p>
            <a:pPr lvl="0"/>
            <a:endParaRPr lang="en-MY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962" y="23698288"/>
            <a:ext cx="12832080" cy="3553689"/>
          </a:xfrm>
        </p:spPr>
        <p:txBody>
          <a:bodyPr/>
          <a:lstStyle>
            <a:lvl1pPr marL="0" indent="0">
              <a:buNone/>
              <a:defRPr sz="4500"/>
            </a:lvl1pPr>
            <a:lvl2pPr marL="1476162" indent="0">
              <a:buNone/>
              <a:defRPr sz="3900"/>
            </a:lvl2pPr>
            <a:lvl3pPr marL="2952323" indent="0">
              <a:buNone/>
              <a:defRPr sz="3200"/>
            </a:lvl3pPr>
            <a:lvl4pPr marL="4428485" indent="0">
              <a:buNone/>
              <a:defRPr sz="2900"/>
            </a:lvl4pPr>
            <a:lvl5pPr marL="5904647" indent="0">
              <a:buNone/>
              <a:defRPr sz="2900"/>
            </a:lvl5pPr>
            <a:lvl6pPr marL="7380808" indent="0">
              <a:buNone/>
              <a:defRPr sz="2900"/>
            </a:lvl6pPr>
            <a:lvl7pPr marL="8856970" indent="0">
              <a:buNone/>
              <a:defRPr sz="2900"/>
            </a:lvl7pPr>
            <a:lvl8pPr marL="10333131" indent="0">
              <a:buNone/>
              <a:defRPr sz="2900"/>
            </a:lvl8pPr>
            <a:lvl9pPr marL="11809293" indent="0">
              <a:buNone/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3163354-5993-58F5-5F4D-360E00FBA5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4E995-D2B3-F44D-B636-A674FD35A14B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A98FE5C-9C76-95CC-47E1-44EB32BC4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5C9FFF5-3F8D-F553-574B-E34C0597D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0701BE-1D30-574E-8CE8-972156A3C164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  <p:extLst>
      <p:ext uri="{BB962C8B-B14F-4D97-AF65-F5344CB8AC3E}">
        <p14:creationId xmlns:p14="http://schemas.microsoft.com/office/powerpoint/2010/main" val="433534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AD91381-FEEE-BD44-E562-AEFA11983AB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069975" y="1212850"/>
            <a:ext cx="19246850" cy="504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MY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6DC26B8-3751-86F6-5125-78D13D07BEB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1069975" y="7065963"/>
            <a:ext cx="19246850" cy="1998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232" tIns="147616" rIns="295232" bIns="1476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MY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421E3-2B06-3CEA-B1D9-5B3543F84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69975" y="28065413"/>
            <a:ext cx="4989513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l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103BB41-9197-8846-8718-7C620276F9D5}" type="datetimeFigureOut">
              <a:rPr lang="en-US"/>
              <a:pPr>
                <a:defRPr/>
              </a:pPr>
              <a:t>6/9/2025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C18CF9-3C9B-12E3-D00C-4A8279A551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307263" y="28065413"/>
            <a:ext cx="6772275" cy="1611312"/>
          </a:xfrm>
          <a:prstGeom prst="rect">
            <a:avLst/>
          </a:prstGeom>
        </p:spPr>
        <p:txBody>
          <a:bodyPr vert="horz" lIns="295232" tIns="147616" rIns="295232" bIns="147616" rtlCol="0" anchor="ctr"/>
          <a:lstStyle>
            <a:lvl1pPr algn="ctr" defTabSz="2952323" eaLnBrk="1" fontAlgn="auto" hangingPunct="1">
              <a:spcBef>
                <a:spcPts val="0"/>
              </a:spcBef>
              <a:spcAft>
                <a:spcPts val="0"/>
              </a:spcAft>
              <a:defRPr sz="3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A70231-F5D0-FE28-EEDD-2F1EFDBF0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327313" y="28065413"/>
            <a:ext cx="4989512" cy="1611312"/>
          </a:xfrm>
          <a:prstGeom prst="rect">
            <a:avLst/>
          </a:prstGeom>
        </p:spPr>
        <p:txBody>
          <a:bodyPr vert="horz" wrap="square" lIns="295232" tIns="147616" rIns="295232" bIns="147616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3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69149AE-64EF-3C43-99D9-D8095713FD96}" type="slidenum">
              <a:rPr lang="en-MY" altLang="en-US"/>
              <a:pPr>
                <a:defRPr/>
              </a:pPr>
              <a:t>‹#›</a:t>
            </a:fld>
            <a:endParaRPr lang="en-MY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951163" rtl="0" eaLnBrk="0" fontAlgn="base" hangingPunct="0">
        <a:spcBef>
          <a:spcPct val="0"/>
        </a:spcBef>
        <a:spcAft>
          <a:spcPct val="0"/>
        </a:spcAft>
        <a:defRPr sz="142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2pPr>
      <a:lvl3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3pPr>
      <a:lvl4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4pPr>
      <a:lvl5pPr algn="ctr" defTabSz="2951163" rtl="0" eaLnBrk="0" fontAlgn="base" hangingPunct="0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5pPr>
      <a:lvl6pPr marL="4572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6pPr>
      <a:lvl7pPr marL="9144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7pPr>
      <a:lvl8pPr marL="13716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8pPr>
      <a:lvl9pPr marL="1828800" algn="ctr" defTabSz="2951163" rtl="0" fontAlgn="base">
        <a:spcBef>
          <a:spcPct val="0"/>
        </a:spcBef>
        <a:spcAft>
          <a:spcPct val="0"/>
        </a:spcAft>
        <a:defRPr sz="14200">
          <a:solidFill>
            <a:schemeClr val="tx1"/>
          </a:solidFill>
          <a:latin typeface="Calibri" pitchFamily="34" charset="0"/>
        </a:defRPr>
      </a:lvl9pPr>
    </p:titleStyle>
    <p:bodyStyle>
      <a:lvl1pPr marL="1106488" indent="-110648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1pPr>
      <a:lvl2pPr marL="2398713" indent="-922338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2pPr>
      <a:lvl3pPr marL="368935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165725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6500" kern="1200">
          <a:solidFill>
            <a:schemeClr val="tx1"/>
          </a:solidFill>
          <a:latin typeface="+mn-lt"/>
          <a:ea typeface="+mn-ea"/>
          <a:cs typeface="+mn-cs"/>
        </a:defRPr>
      </a:lvl4pPr>
      <a:lvl5pPr marL="6642100" indent="-736600" algn="l" defTabSz="295116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6500" kern="1200">
          <a:solidFill>
            <a:schemeClr val="tx1"/>
          </a:solidFill>
          <a:latin typeface="+mn-lt"/>
          <a:ea typeface="+mn-ea"/>
          <a:cs typeface="+mn-cs"/>
        </a:defRPr>
      </a:lvl5pPr>
      <a:lvl6pPr marL="8118889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6pPr>
      <a:lvl7pPr marL="9595051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7pPr>
      <a:lvl8pPr marL="11071212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7374" indent="-738081" algn="l" defTabSz="2952323" rtl="0" eaLnBrk="1" latinLnBrk="0" hangingPunct="1">
        <a:spcBef>
          <a:spcPct val="20000"/>
        </a:spcBef>
        <a:buFont typeface="Arial" pitchFamily="34" charset="0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1pPr>
      <a:lvl2pPr marL="1476162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2pPr>
      <a:lvl3pPr marL="295232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3pPr>
      <a:lvl4pPr marL="4428485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4pPr>
      <a:lvl5pPr marL="5904647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5pPr>
      <a:lvl6pPr marL="7380808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6pPr>
      <a:lvl7pPr marL="8856970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7pPr>
      <a:lvl8pPr marL="10333131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8pPr>
      <a:lvl9pPr marL="11809293" algn="l" defTabSz="2952323" rtl="0" eaLnBrk="1" latinLnBrk="0" hangingPunct="1">
        <a:defRPr sz="5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4E63143-44EB-E3B1-475E-FFAE7EDBB6AE}"/>
              </a:ext>
            </a:extLst>
          </p:cNvPr>
          <p:cNvSpPr/>
          <p:nvPr/>
        </p:nvSpPr>
        <p:spPr>
          <a:xfrm>
            <a:off x="16908463" y="26980826"/>
            <a:ext cx="3722687" cy="23447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4749151-2160-7739-DA25-9C6576332080}"/>
              </a:ext>
            </a:extLst>
          </p:cNvPr>
          <p:cNvSpPr/>
          <p:nvPr/>
        </p:nvSpPr>
        <p:spPr>
          <a:xfrm>
            <a:off x="828675" y="2505075"/>
            <a:ext cx="19802475" cy="242855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2952323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3076" name="TextBox 4">
            <a:extLst>
              <a:ext uri="{FF2B5EF4-FFF2-40B4-BE49-F238E27FC236}">
                <a16:creationId xmlns:a16="http://schemas.microsoft.com/office/drawing/2014/main" id="{B376504D-9565-9665-07B1-CE962632F2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61963"/>
            <a:ext cx="213868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500" b="1">
                <a:latin typeface="Arial" panose="020B0604020202020204" pitchFamily="34" charset="0"/>
              </a:rPr>
              <a:t>TITLE OF YOUR WORK (use ARIAL 55 / centralized)</a:t>
            </a:r>
            <a:endParaRPr lang="en-MY" altLang="en-US" sz="5500" b="1">
              <a:latin typeface="Arial" panose="020B0604020202020204" pitchFamily="34" charset="0"/>
            </a:endParaRPr>
          </a:p>
        </p:txBody>
      </p:sp>
      <p:sp>
        <p:nvSpPr>
          <p:cNvPr id="3077" name="TextBox 5">
            <a:extLst>
              <a:ext uri="{FF2B5EF4-FFF2-40B4-BE49-F238E27FC236}">
                <a16:creationId xmlns:a16="http://schemas.microsoft.com/office/drawing/2014/main" id="{6CD5927A-1C82-3F11-AEF0-D0707BBC03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057275"/>
            <a:ext cx="21386800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>
                <a:latin typeface="Arial" panose="020B0604020202020204" pitchFamily="34" charset="0"/>
              </a:rPr>
              <a:t>Name of </a:t>
            </a:r>
            <a:r>
              <a:rPr lang="en-US" altLang="en-US" sz="5500">
                <a:latin typeface="Arial" panose="020B0604020202020204" pitchFamily="34" charset="0"/>
              </a:rPr>
              <a:t>authors</a:t>
            </a:r>
            <a:endParaRPr lang="en-MY" altLang="en-US" sz="5500">
              <a:latin typeface="Arial" panose="020B0604020202020204" pitchFamily="34" charset="0"/>
            </a:endParaRPr>
          </a:p>
        </p:txBody>
      </p:sp>
      <p:sp>
        <p:nvSpPr>
          <p:cNvPr id="3078" name="TextBox 6">
            <a:extLst>
              <a:ext uri="{FF2B5EF4-FFF2-40B4-BE49-F238E27FC236}">
                <a16:creationId xmlns:a16="http://schemas.microsoft.com/office/drawing/2014/main" id="{630F5D4C-20EA-85F1-8CC7-899DA2316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6838" y="14647863"/>
            <a:ext cx="13215937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800"/>
              <a:t>Your work goes here.</a:t>
            </a:r>
            <a:endParaRPr lang="en-MY" altLang="en-US" sz="5800"/>
          </a:p>
        </p:txBody>
      </p:sp>
      <p:sp>
        <p:nvSpPr>
          <p:cNvPr id="3079" name="TextBox 9">
            <a:extLst>
              <a:ext uri="{FF2B5EF4-FFF2-40B4-BE49-F238E27FC236}">
                <a16:creationId xmlns:a16="http://schemas.microsoft.com/office/drawing/2014/main" id="{8FB8D704-91D6-D318-9561-CF68C1BBA8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00526" y="27505025"/>
            <a:ext cx="3722688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Your ID CODE goes here!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 dirty="0">
                <a:latin typeface="Arial" panose="020B0604020202020204" pitchFamily="34" charset="0"/>
              </a:rPr>
              <a:t> (centralized/ ARIAL BOLD / font size 60)</a:t>
            </a:r>
            <a:endParaRPr lang="en-US" altLang="en-US" sz="4800" b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5400" b="1" dirty="0">
                <a:latin typeface="Arial" panose="020B0604020202020204" pitchFamily="34" charset="0"/>
              </a:rPr>
              <a:t>STXXXX</a:t>
            </a:r>
            <a:endParaRPr lang="en-MY" altLang="en-US" sz="5400" b="1" dirty="0">
              <a:latin typeface="Arial" panose="020B0604020202020204" pitchFamily="34" charset="0"/>
            </a:endParaRPr>
          </a:p>
        </p:txBody>
      </p:sp>
      <p:sp>
        <p:nvSpPr>
          <p:cNvPr id="3080" name="TextBox 12">
            <a:extLst>
              <a:ext uri="{FF2B5EF4-FFF2-40B4-BE49-F238E27FC236}">
                <a16:creationId xmlns:a16="http://schemas.microsoft.com/office/drawing/2014/main" id="{A868A57D-DCEA-38EB-4AFE-E1E23DB79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5613" y="27381200"/>
            <a:ext cx="828675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116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Your affiliation &amp; contact goes HERE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panose="020B0604020202020204" pitchFamily="34" charset="0"/>
              </a:rPr>
              <a:t>(Centralized / ARIAL / font size 22)</a:t>
            </a:r>
            <a:endParaRPr lang="en-MY" altLang="en-US" sz="2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Custom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M O</cp:lastModifiedBy>
  <cp:revision>29</cp:revision>
  <dcterms:created xsi:type="dcterms:W3CDTF">2011-03-21T15:41:58Z</dcterms:created>
  <dcterms:modified xsi:type="dcterms:W3CDTF">2025-06-09T12:08:02Z</dcterms:modified>
</cp:coreProperties>
</file>